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1" r:id="rId3"/>
    <p:sldId id="286" r:id="rId4"/>
    <p:sldId id="285" r:id="rId5"/>
    <p:sldId id="284" r:id="rId6"/>
    <p:sldId id="283" r:id="rId7"/>
    <p:sldId id="282" r:id="rId8"/>
    <p:sldId id="281" r:id="rId9"/>
    <p:sldId id="280" r:id="rId10"/>
    <p:sldId id="279" r:id="rId11"/>
    <p:sldId id="278" r:id="rId12"/>
    <p:sldId id="287" r:id="rId13"/>
    <p:sldId id="277" r:id="rId14"/>
    <p:sldId id="275" r:id="rId15"/>
    <p:sldId id="274" r:id="rId16"/>
    <p:sldId id="273" r:id="rId17"/>
    <p:sldId id="272" r:id="rId18"/>
    <p:sldId id="271" r:id="rId19"/>
    <p:sldId id="270" r:id="rId20"/>
    <p:sldId id="269" r:id="rId21"/>
    <p:sldId id="268" r:id="rId22"/>
    <p:sldId id="267" r:id="rId23"/>
    <p:sldId id="266" r:id="rId24"/>
    <p:sldId id="265" r:id="rId25"/>
    <p:sldId id="264" r:id="rId26"/>
    <p:sldId id="263" r:id="rId27"/>
    <p:sldId id="262" r:id="rId28"/>
    <p:sldId id="260" r:id="rId29"/>
    <p:sldId id="259" r:id="rId30"/>
    <p:sldId id="258" r:id="rId31"/>
    <p:sldId id="257" r:id="rId32"/>
  </p:sldIdLst>
  <p:sldSz cx="10058400" cy="7772400"/>
  <p:notesSz cx="6858000" cy="91440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56CC8-28BC-41E6-812B-CEFF33BADC2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E8826-158B-4E7B-99AE-20700F748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36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56CC8-28BC-41E6-812B-CEFF33BADC2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E8826-158B-4E7B-99AE-20700F748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75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56CC8-28BC-41E6-812B-CEFF33BADC2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E8826-158B-4E7B-99AE-20700F748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77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56CC8-28BC-41E6-812B-CEFF33BADC2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E8826-158B-4E7B-99AE-20700F748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47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56CC8-28BC-41E6-812B-CEFF33BADC2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E8826-158B-4E7B-99AE-20700F748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3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56CC8-28BC-41E6-812B-CEFF33BADC2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E8826-158B-4E7B-99AE-20700F748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03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56CC8-28BC-41E6-812B-CEFF33BADC2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E8826-158B-4E7B-99AE-20700F748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44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56CC8-28BC-41E6-812B-CEFF33BADC2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E8826-158B-4E7B-99AE-20700F748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15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56CC8-28BC-41E6-812B-CEFF33BADC2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E8826-158B-4E7B-99AE-20700F748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64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56CC8-28BC-41E6-812B-CEFF33BADC2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E8826-158B-4E7B-99AE-20700F748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98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56CC8-28BC-41E6-812B-CEFF33BADC2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E8826-158B-4E7B-99AE-20700F748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149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56CC8-28BC-41E6-812B-CEFF33BADC23}" type="datetimeFigureOut">
              <a:rPr lang="en-US" smtClean="0"/>
              <a:t>1/6/2018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E8826-158B-4E7B-99AE-20700F748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75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59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66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8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03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85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94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35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96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99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61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172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34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59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12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84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6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1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21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47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78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68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97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898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8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61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74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18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52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27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97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03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661</TotalTime>
  <Words>0</Words>
  <Application>Microsoft Office PowerPoint</Application>
  <PresentationFormat>Custom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Brantley</dc:creator>
  <cp:lastModifiedBy>Brantley</cp:lastModifiedBy>
  <cp:revision>1</cp:revision>
  <dcterms:created xsi:type="dcterms:W3CDTF">2018-01-07T02:23:29Z</dcterms:created>
  <dcterms:modified xsi:type="dcterms:W3CDTF">2018-01-07T13:24:44Z</dcterms:modified>
</cp:coreProperties>
</file>